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79810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7E52615-3D5F-1182-A2D5-680C4810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" y="4506031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05FFA79-1334-587D-159D-4F6F9D4F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81" y="4521782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34" y="2420161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10" y="2420161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06139" y="20508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47727" y="203012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" y="2420160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446D4-E75D-783C-58A9-CC8EEDC4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17" y="4580363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47527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865083" y="78195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39169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B040DC-93FE-2A33-1128-43D4E280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98" y="2583971"/>
            <a:ext cx="2320367" cy="16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</TotalTime>
  <Words>825</Words>
  <Application>Microsoft Office PowerPoint</Application>
  <PresentationFormat>Widescreen</PresentationFormat>
  <Paragraphs>201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91</cp:revision>
  <dcterms:created xsi:type="dcterms:W3CDTF">2022-05-19T15:06:45Z</dcterms:created>
  <dcterms:modified xsi:type="dcterms:W3CDTF">2022-11-07T19:03:43Z</dcterms:modified>
</cp:coreProperties>
</file>